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9.jpeg" ContentType="image/jpeg"/>
  <Override PartName="/ppt/media/image18.jpeg" ContentType="image/jpeg"/>
  <Override PartName="/ppt/media/image16.jpeg" ContentType="image/jpeg"/>
  <Override PartName="/ppt/media/image13.jpeg" ContentType="image/jpeg"/>
  <Override PartName="/ppt/media/image12.png" ContentType="image/png"/>
  <Override PartName="/ppt/media/image14.jpeg" ContentType="image/jpeg"/>
  <Override PartName="/ppt/media/image11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10.jpeg" ContentType="image/jpeg"/>
  <Override PartName="/ppt/media/image5.png" ContentType="image/png"/>
  <Override PartName="/ppt/media/image17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48920" y="1250640"/>
            <a:ext cx="822888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48920" y="1250640"/>
            <a:ext cx="822888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48920" y="1250640"/>
            <a:ext cx="822888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48920" y="1250640"/>
            <a:ext cx="822888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48920" y="1250640"/>
            <a:ext cx="822888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907200" y="4650480"/>
            <a:ext cx="7771680" cy="85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</a:rPr>
              <a:t>How does Internet work?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200" y="13698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c000"/>
                </a:solidFill>
                <a:latin typeface="Calibri"/>
              </a:rPr>
              <a:t>What is browser/user agent?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457200" y="2512800"/>
            <a:ext cx="8228880" cy="391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97800" y="3327480"/>
            <a:ext cx="4477320" cy="32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365120" y="374760"/>
            <a:ext cx="732924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c000"/>
                </a:solidFill>
                <a:latin typeface="Calibri"/>
              </a:rPr>
              <a:t>What happens when you type url address in your browser?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1365120" y="1544040"/>
            <a:ext cx="7329240" cy="427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How your request flows?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What are headers?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What is http protocol?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What is server? 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</p:txBody>
      </p:sp>
      <p:pic>
        <p:nvPicPr>
          <p:cNvPr id="1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76760" y="4004640"/>
            <a:ext cx="4438440" cy="184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365120" y="374760"/>
            <a:ext cx="732924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c000"/>
                </a:solidFill>
                <a:latin typeface="Calibri"/>
              </a:rPr>
              <a:t>Differences between client side and server side</a:t>
            </a:r>
            <a:endParaRPr/>
          </a:p>
        </p:txBody>
      </p:sp>
      <p:sp>
        <p:nvSpPr>
          <p:cNvPr id="152" name="CustomShape 2"/>
          <p:cNvSpPr/>
          <p:nvPr/>
        </p:nvSpPr>
        <p:spPr>
          <a:xfrm>
            <a:off x="1357560" y="1554480"/>
            <a:ext cx="7329240" cy="427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What is server side? 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What is client side? What in fact is html/javascript/css? </a:t>
            </a: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ffffff"/>
                </a:solidFill>
                <a:latin typeface="Calibri"/>
              </a:rPr>
              <a:t> 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907200" y="4650480"/>
            <a:ext cx="7771680" cy="85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alibri"/>
              </a:rPr>
              <a:t>Q &amp; A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